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65" r:id="rId3"/>
    <p:sldId id="508" r:id="rId4"/>
    <p:sldId id="509" r:id="rId5"/>
    <p:sldId id="510" r:id="rId6"/>
    <p:sldId id="493" r:id="rId7"/>
    <p:sldId id="524" r:id="rId8"/>
    <p:sldId id="525" r:id="rId9"/>
    <p:sldId id="526" r:id="rId10"/>
    <p:sldId id="527" r:id="rId11"/>
    <p:sldId id="530" r:id="rId12"/>
    <p:sldId id="528" r:id="rId13"/>
    <p:sldId id="529" r:id="rId14"/>
    <p:sldId id="513" r:id="rId15"/>
    <p:sldId id="523" r:id="rId16"/>
    <p:sldId id="531" r:id="rId17"/>
    <p:sldId id="532" r:id="rId18"/>
    <p:sldId id="511" r:id="rId19"/>
    <p:sldId id="512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6" orient="horz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2" pos="3839">
          <p15:clr>
            <a:srgbClr val="A4A3A4"/>
          </p15:clr>
        </p15:guide>
        <p15:guide id="15" pos="4519" userDrawn="1">
          <p15:clr>
            <a:srgbClr val="A4A3A4"/>
          </p15:clr>
        </p15:guide>
        <p15:guide id="20" pos="3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322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4343" autoAdjust="0"/>
  </p:normalViewPr>
  <p:slideViewPr>
    <p:cSldViewPr showGuides="1">
      <p:cViewPr varScale="1">
        <p:scale>
          <a:sx n="63" d="100"/>
          <a:sy n="63" d="100"/>
        </p:scale>
        <p:origin x="120" y="66"/>
      </p:cViewPr>
      <p:guideLst>
        <p:guide orient="horz" pos="2160"/>
        <p:guide orient="horz" pos="845"/>
        <p:guide orient="horz"/>
        <p:guide orient="horz" pos="255"/>
        <p:guide pos="3839"/>
        <p:guide pos="4519"/>
        <p:guide pos="3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2F784-4149-4772-B6F7-673D6A1C47A3}" type="doc">
      <dgm:prSet loTypeId="urn:microsoft.com/office/officeart/2005/8/layout/lProcess2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99EB5BCC-A8C8-475E-A1CF-20CCA97A780E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460727D1-EE51-4743-AAAA-0468B72FC2FA}" type="par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96EF723F-2E4B-4926-A540-C944409CA17C}" type="sib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EA741FA4-531B-43E0-8D42-A017FC2B4EA9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進階分詞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整合 </a:t>
          </a:r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regex</a:t>
          </a:r>
        </a:p>
      </dgm:t>
    </dgm:pt>
    <dgm:pt modelId="{07C80CD4-3D52-4A39-A9F0-62F32032E49B}" type="par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62C7AF06-5804-48D9-A1E5-9F4D7A668E0B}" type="sib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290610D0-BEF5-4DDE-9CA7-42F1E5B29884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542005B8-1910-4FCD-BE75-6E4B5F51BED5}" type="par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4A2A3C70-C02A-4A00-A6A2-EC58A8066EC7}" type="sib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23F568E-2991-43A1-9664-4EB5D54406EB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整合</a:t>
          </a:r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NLTK</a:t>
          </a:r>
        </a:p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繪圖套件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B6CF7D17-B5C3-4CAF-987F-6E5137694CA1}" type="par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D61DB4F6-A5E6-4CF1-964E-6404A9E992CA}" type="sib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7B142D9-391B-4F66-807A-F0582B736989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2F46A75E-2A53-4A90-A459-1C81D2AB3122}" type="par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C08F7E0-51A9-4912-B65D-A76C6FDDE46A}" type="sib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BE62BDE4-39EA-455A-B29F-1F4B716C3907}">
      <dgm:prSet phldrT="[文字]" custT="1"/>
      <dgm:spPr/>
      <dgm:t>
        <a:bodyPr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練習文字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en-US" sz="28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369CB6B5-38E7-4507-94CE-FF0426115300}" type="par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A6375388-D8CE-4E5C-B883-110BDDBFED96}" type="sib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CF325FE9-572C-4B9F-BF0E-35C26DEEC751}" type="pres">
      <dgm:prSet presAssocID="{A5F2F784-4149-4772-B6F7-673D6A1C4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6E258C-7DBD-4046-8280-A937CD5C7613}" type="pres">
      <dgm:prSet presAssocID="{99EB5BCC-A8C8-475E-A1CF-20CCA97A780E}" presName="compNode" presStyleCnt="0"/>
      <dgm:spPr/>
    </dgm:pt>
    <dgm:pt modelId="{97FD2454-3B76-450C-9A6A-6BB1B79C4280}" type="pres">
      <dgm:prSet presAssocID="{99EB5BCC-A8C8-475E-A1CF-20CCA97A780E}" presName="aNode" presStyleLbl="bgShp" presStyleIdx="0" presStyleCnt="3" custScaleX="112954"/>
      <dgm:spPr/>
      <dgm:t>
        <a:bodyPr/>
        <a:lstStyle/>
        <a:p>
          <a:endParaRPr lang="zh-TW" altLang="en-US"/>
        </a:p>
      </dgm:t>
    </dgm:pt>
    <dgm:pt modelId="{29DE5EB0-DF75-4EA0-8D0F-9825A9CD4695}" type="pres">
      <dgm:prSet presAssocID="{99EB5BCC-A8C8-475E-A1CF-20CCA97A780E}" presName="textNode" presStyleLbl="bgShp" presStyleIdx="0" presStyleCnt="3"/>
      <dgm:spPr/>
      <dgm:t>
        <a:bodyPr/>
        <a:lstStyle/>
        <a:p>
          <a:endParaRPr lang="zh-TW" altLang="en-US"/>
        </a:p>
      </dgm:t>
    </dgm:pt>
    <dgm:pt modelId="{51C61923-4C89-4490-B97E-4344768C4944}" type="pres">
      <dgm:prSet presAssocID="{99EB5BCC-A8C8-475E-A1CF-20CCA97A780E}" presName="compChildNode" presStyleCnt="0"/>
      <dgm:spPr/>
    </dgm:pt>
    <dgm:pt modelId="{E48878E7-A909-47C5-8C95-2F49433FDFC0}" type="pres">
      <dgm:prSet presAssocID="{99EB5BCC-A8C8-475E-A1CF-20CCA97A780E}" presName="theInnerList" presStyleCnt="0"/>
      <dgm:spPr/>
    </dgm:pt>
    <dgm:pt modelId="{15DBE7EE-643E-4B34-8542-F84B2A9DC37F}" type="pres">
      <dgm:prSet presAssocID="{EA741FA4-531B-43E0-8D42-A017FC2B4EA9}" presName="childNode" presStyleLbl="node1" presStyleIdx="0" presStyleCnt="3" custScaleX="112954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B4887A-C014-422F-A6E0-769D1F6795FD}" type="pres">
      <dgm:prSet presAssocID="{99EB5BCC-A8C8-475E-A1CF-20CCA97A780E}" presName="aSpace" presStyleCnt="0"/>
      <dgm:spPr/>
    </dgm:pt>
    <dgm:pt modelId="{83264DEE-8BE9-4C26-9A96-FC1A8F7F2BE3}" type="pres">
      <dgm:prSet presAssocID="{290610D0-BEF5-4DDE-9CA7-42F1E5B29884}" presName="compNode" presStyleCnt="0"/>
      <dgm:spPr/>
    </dgm:pt>
    <dgm:pt modelId="{A9BDCCE5-62FF-4D87-BB0F-95AD6A34DFE4}" type="pres">
      <dgm:prSet presAssocID="{290610D0-BEF5-4DDE-9CA7-42F1E5B29884}" presName="aNode" presStyleLbl="bgShp" presStyleIdx="1" presStyleCnt="3"/>
      <dgm:spPr/>
      <dgm:t>
        <a:bodyPr/>
        <a:lstStyle/>
        <a:p>
          <a:endParaRPr lang="zh-TW" altLang="en-US"/>
        </a:p>
      </dgm:t>
    </dgm:pt>
    <dgm:pt modelId="{B6F5FD84-798C-419F-9FFE-1156E2A3C744}" type="pres">
      <dgm:prSet presAssocID="{290610D0-BEF5-4DDE-9CA7-42F1E5B29884}" presName="textNode" presStyleLbl="bgShp" presStyleIdx="1" presStyleCnt="3"/>
      <dgm:spPr/>
      <dgm:t>
        <a:bodyPr/>
        <a:lstStyle/>
        <a:p>
          <a:endParaRPr lang="zh-TW" altLang="en-US"/>
        </a:p>
      </dgm:t>
    </dgm:pt>
    <dgm:pt modelId="{0AB0AB9D-1A88-479F-BC08-C79BD5410334}" type="pres">
      <dgm:prSet presAssocID="{290610D0-BEF5-4DDE-9CA7-42F1E5B29884}" presName="compChildNode" presStyleCnt="0"/>
      <dgm:spPr/>
    </dgm:pt>
    <dgm:pt modelId="{DF04AFA3-9F01-4DF2-B493-FF1A8FA851A7}" type="pres">
      <dgm:prSet presAssocID="{290610D0-BEF5-4DDE-9CA7-42F1E5B29884}" presName="theInnerList" presStyleCnt="0"/>
      <dgm:spPr/>
    </dgm:pt>
    <dgm:pt modelId="{E54ABB94-19F7-4DF6-893E-AEE29E2E4C14}" type="pres">
      <dgm:prSet presAssocID="{323F568E-2991-43A1-9664-4EB5D54406EB}" presName="childNode" presStyleLbl="node1" presStyleIdx="1" presStyleCnt="3" custScaleX="110059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C425F6-B554-4E80-95AD-B8B5F2D9EDDD}" type="pres">
      <dgm:prSet presAssocID="{290610D0-BEF5-4DDE-9CA7-42F1E5B29884}" presName="aSpace" presStyleCnt="0"/>
      <dgm:spPr/>
    </dgm:pt>
    <dgm:pt modelId="{5DE1862C-E894-41B0-B6A6-52042D8AA6B6}" type="pres">
      <dgm:prSet presAssocID="{37B142D9-391B-4F66-807A-F0582B736989}" presName="compNode" presStyleCnt="0"/>
      <dgm:spPr/>
    </dgm:pt>
    <dgm:pt modelId="{5095A522-9CDF-4598-ADB7-CEE6207EE91D}" type="pres">
      <dgm:prSet presAssocID="{37B142D9-391B-4F66-807A-F0582B736989}" presName="aNode" presStyleLbl="bgShp" presStyleIdx="2" presStyleCnt="3"/>
      <dgm:spPr/>
      <dgm:t>
        <a:bodyPr/>
        <a:lstStyle/>
        <a:p>
          <a:endParaRPr lang="zh-TW" altLang="en-US"/>
        </a:p>
      </dgm:t>
    </dgm:pt>
    <dgm:pt modelId="{93D6337D-DFC7-4BDE-8291-A90351B76064}" type="pres">
      <dgm:prSet presAssocID="{37B142D9-391B-4F66-807A-F0582B736989}" presName="textNode" presStyleLbl="bgShp" presStyleIdx="2" presStyleCnt="3"/>
      <dgm:spPr/>
      <dgm:t>
        <a:bodyPr/>
        <a:lstStyle/>
        <a:p>
          <a:endParaRPr lang="zh-TW" altLang="en-US"/>
        </a:p>
      </dgm:t>
    </dgm:pt>
    <dgm:pt modelId="{FA541CEB-707D-47C3-BB3C-C910472E17E0}" type="pres">
      <dgm:prSet presAssocID="{37B142D9-391B-4F66-807A-F0582B736989}" presName="compChildNode" presStyleCnt="0"/>
      <dgm:spPr/>
    </dgm:pt>
    <dgm:pt modelId="{F963DC35-D928-4969-807E-3CD59F99E5D9}" type="pres">
      <dgm:prSet presAssocID="{37B142D9-391B-4F66-807A-F0582B736989}" presName="theInnerList" presStyleCnt="0"/>
      <dgm:spPr/>
    </dgm:pt>
    <dgm:pt modelId="{C715D284-9E45-4EFD-8F04-FF6636FAAC67}" type="pres">
      <dgm:prSet presAssocID="{BE62BDE4-39EA-455A-B29F-1F4B716C3907}" presName="childNode" presStyleLbl="node1" presStyleIdx="2" presStyleCnt="3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953745-80A8-4057-B90C-CA48BCC6D77B}" type="presOf" srcId="{99EB5BCC-A8C8-475E-A1CF-20CCA97A780E}" destId="{29DE5EB0-DF75-4EA0-8D0F-9825A9CD4695}" srcOrd="1" destOrd="0" presId="urn:microsoft.com/office/officeart/2005/8/layout/lProcess2"/>
    <dgm:cxn modelId="{E35B14FB-56F9-4866-A2E1-725CE297ED3E}" srcId="{37B142D9-391B-4F66-807A-F0582B736989}" destId="{BE62BDE4-39EA-455A-B29F-1F4B716C3907}" srcOrd="0" destOrd="0" parTransId="{369CB6B5-38E7-4507-94CE-FF0426115300}" sibTransId="{A6375388-D8CE-4E5C-B883-110BDDBFED96}"/>
    <dgm:cxn modelId="{F2736EF1-5C53-49D1-A7E1-32215241377F}" type="presOf" srcId="{37B142D9-391B-4F66-807A-F0582B736989}" destId="{5095A522-9CDF-4598-ADB7-CEE6207EE91D}" srcOrd="0" destOrd="0" presId="urn:microsoft.com/office/officeart/2005/8/layout/lProcess2"/>
    <dgm:cxn modelId="{75C76BEB-EDF8-4E09-8ABB-E7C629810FAA}" type="presOf" srcId="{37B142D9-391B-4F66-807A-F0582B736989}" destId="{93D6337D-DFC7-4BDE-8291-A90351B76064}" srcOrd="1" destOrd="0" presId="urn:microsoft.com/office/officeart/2005/8/layout/lProcess2"/>
    <dgm:cxn modelId="{FFEAEBD3-A325-4C3F-9365-55193F1E542D}" type="presOf" srcId="{290610D0-BEF5-4DDE-9CA7-42F1E5B29884}" destId="{B6F5FD84-798C-419F-9FFE-1156E2A3C744}" srcOrd="1" destOrd="0" presId="urn:microsoft.com/office/officeart/2005/8/layout/lProcess2"/>
    <dgm:cxn modelId="{D8840DA8-1428-45B9-84D1-1FCE26790FDE}" srcId="{A5F2F784-4149-4772-B6F7-673D6A1C47A3}" destId="{99EB5BCC-A8C8-475E-A1CF-20CCA97A780E}" srcOrd="0" destOrd="0" parTransId="{460727D1-EE51-4743-AAAA-0468B72FC2FA}" sibTransId="{96EF723F-2E4B-4926-A540-C944409CA17C}"/>
    <dgm:cxn modelId="{2ADE6665-7EB6-4AF6-B2D5-88BEFD9AFA5B}" srcId="{A5F2F784-4149-4772-B6F7-673D6A1C47A3}" destId="{290610D0-BEF5-4DDE-9CA7-42F1E5B29884}" srcOrd="1" destOrd="0" parTransId="{542005B8-1910-4FCD-BE75-6E4B5F51BED5}" sibTransId="{4A2A3C70-C02A-4A00-A6A2-EC58A8066EC7}"/>
    <dgm:cxn modelId="{D67D9BFB-2DC5-4FE7-9635-D1D6FDB7B7EF}" type="presOf" srcId="{EA741FA4-531B-43E0-8D42-A017FC2B4EA9}" destId="{15DBE7EE-643E-4B34-8542-F84B2A9DC37F}" srcOrd="0" destOrd="0" presId="urn:microsoft.com/office/officeart/2005/8/layout/lProcess2"/>
    <dgm:cxn modelId="{DECE1EAE-5CF1-4525-BB65-3AA7811921EE}" srcId="{99EB5BCC-A8C8-475E-A1CF-20CCA97A780E}" destId="{EA741FA4-531B-43E0-8D42-A017FC2B4EA9}" srcOrd="0" destOrd="0" parTransId="{07C80CD4-3D52-4A39-A9F0-62F32032E49B}" sibTransId="{62C7AF06-5804-48D9-A1E5-9F4D7A668E0B}"/>
    <dgm:cxn modelId="{C1AD1897-EE58-40B3-9E32-47C0F95149E1}" type="presOf" srcId="{A5F2F784-4149-4772-B6F7-673D6A1C47A3}" destId="{CF325FE9-572C-4B9F-BF0E-35C26DEEC751}" srcOrd="0" destOrd="0" presId="urn:microsoft.com/office/officeart/2005/8/layout/lProcess2"/>
    <dgm:cxn modelId="{7EB186A4-1ADB-49E0-A4DA-ECC60E606362}" type="presOf" srcId="{323F568E-2991-43A1-9664-4EB5D54406EB}" destId="{E54ABB94-19F7-4DF6-893E-AEE29E2E4C14}" srcOrd="0" destOrd="0" presId="urn:microsoft.com/office/officeart/2005/8/layout/lProcess2"/>
    <dgm:cxn modelId="{D061678A-5D8E-45A6-B378-7EF6FF4BDAA0}" type="presOf" srcId="{290610D0-BEF5-4DDE-9CA7-42F1E5B29884}" destId="{A9BDCCE5-62FF-4D87-BB0F-95AD6A34DFE4}" srcOrd="0" destOrd="0" presId="urn:microsoft.com/office/officeart/2005/8/layout/lProcess2"/>
    <dgm:cxn modelId="{FCB073C7-6F0B-4B82-A5FE-178A6526426D}" srcId="{290610D0-BEF5-4DDE-9CA7-42F1E5B29884}" destId="{323F568E-2991-43A1-9664-4EB5D54406EB}" srcOrd="0" destOrd="0" parTransId="{B6CF7D17-B5C3-4CAF-987F-6E5137694CA1}" sibTransId="{D61DB4F6-A5E6-4CF1-964E-6404A9E992CA}"/>
    <dgm:cxn modelId="{7BA81D67-6F92-4FC0-BDDB-C742C90A0E61}" type="presOf" srcId="{99EB5BCC-A8C8-475E-A1CF-20CCA97A780E}" destId="{97FD2454-3B76-450C-9A6A-6BB1B79C4280}" srcOrd="0" destOrd="0" presId="urn:microsoft.com/office/officeart/2005/8/layout/lProcess2"/>
    <dgm:cxn modelId="{305AA836-4B8A-4D40-851A-88DB64B9E865}" type="presOf" srcId="{BE62BDE4-39EA-455A-B29F-1F4B716C3907}" destId="{C715D284-9E45-4EFD-8F04-FF6636FAAC67}" srcOrd="0" destOrd="0" presId="urn:microsoft.com/office/officeart/2005/8/layout/lProcess2"/>
    <dgm:cxn modelId="{8AB01F9F-3A2B-40BB-8B22-79F52DD7F697}" srcId="{A5F2F784-4149-4772-B6F7-673D6A1C47A3}" destId="{37B142D9-391B-4F66-807A-F0582B736989}" srcOrd="2" destOrd="0" parTransId="{2F46A75E-2A53-4A90-A459-1C81D2AB3122}" sibTransId="{3C08F7E0-51A9-4912-B65D-A76C6FDDE46A}"/>
    <dgm:cxn modelId="{472F4EB3-AB8F-49E2-926C-2EF7C58CE131}" type="presParOf" srcId="{CF325FE9-572C-4B9F-BF0E-35C26DEEC751}" destId="{2F6E258C-7DBD-4046-8280-A937CD5C7613}" srcOrd="0" destOrd="0" presId="urn:microsoft.com/office/officeart/2005/8/layout/lProcess2"/>
    <dgm:cxn modelId="{170F4F87-83AE-4FAE-947D-0A7380BFF80D}" type="presParOf" srcId="{2F6E258C-7DBD-4046-8280-A937CD5C7613}" destId="{97FD2454-3B76-450C-9A6A-6BB1B79C4280}" srcOrd="0" destOrd="0" presId="urn:microsoft.com/office/officeart/2005/8/layout/lProcess2"/>
    <dgm:cxn modelId="{C45821DA-5383-4B76-825A-FAC8E1F12D7D}" type="presParOf" srcId="{2F6E258C-7DBD-4046-8280-A937CD5C7613}" destId="{29DE5EB0-DF75-4EA0-8D0F-9825A9CD4695}" srcOrd="1" destOrd="0" presId="urn:microsoft.com/office/officeart/2005/8/layout/lProcess2"/>
    <dgm:cxn modelId="{4B9FFA4F-7A07-49D8-AD4E-E6CCDECC62F0}" type="presParOf" srcId="{2F6E258C-7DBD-4046-8280-A937CD5C7613}" destId="{51C61923-4C89-4490-B97E-4344768C4944}" srcOrd="2" destOrd="0" presId="urn:microsoft.com/office/officeart/2005/8/layout/lProcess2"/>
    <dgm:cxn modelId="{EE15C2B3-8FAE-4EE8-88A9-B8157149CE82}" type="presParOf" srcId="{51C61923-4C89-4490-B97E-4344768C4944}" destId="{E48878E7-A909-47C5-8C95-2F49433FDFC0}" srcOrd="0" destOrd="0" presId="urn:microsoft.com/office/officeart/2005/8/layout/lProcess2"/>
    <dgm:cxn modelId="{7774442F-623A-4D84-96AB-828A5D77B105}" type="presParOf" srcId="{E48878E7-A909-47C5-8C95-2F49433FDFC0}" destId="{15DBE7EE-643E-4B34-8542-F84B2A9DC37F}" srcOrd="0" destOrd="0" presId="urn:microsoft.com/office/officeart/2005/8/layout/lProcess2"/>
    <dgm:cxn modelId="{ABCBF3A8-6165-48D5-88E4-F9DC83DC4D4C}" type="presParOf" srcId="{CF325FE9-572C-4B9F-BF0E-35C26DEEC751}" destId="{86B4887A-C014-422F-A6E0-769D1F6795FD}" srcOrd="1" destOrd="0" presId="urn:microsoft.com/office/officeart/2005/8/layout/lProcess2"/>
    <dgm:cxn modelId="{DCACB610-69F5-4935-985F-BF2B6547A75C}" type="presParOf" srcId="{CF325FE9-572C-4B9F-BF0E-35C26DEEC751}" destId="{83264DEE-8BE9-4C26-9A96-FC1A8F7F2BE3}" srcOrd="2" destOrd="0" presId="urn:microsoft.com/office/officeart/2005/8/layout/lProcess2"/>
    <dgm:cxn modelId="{56BE9354-2C02-49F1-813B-330F1067CF87}" type="presParOf" srcId="{83264DEE-8BE9-4C26-9A96-FC1A8F7F2BE3}" destId="{A9BDCCE5-62FF-4D87-BB0F-95AD6A34DFE4}" srcOrd="0" destOrd="0" presId="urn:microsoft.com/office/officeart/2005/8/layout/lProcess2"/>
    <dgm:cxn modelId="{AB2D2613-FAB8-4DEE-8374-43A201080C69}" type="presParOf" srcId="{83264DEE-8BE9-4C26-9A96-FC1A8F7F2BE3}" destId="{B6F5FD84-798C-419F-9FFE-1156E2A3C744}" srcOrd="1" destOrd="0" presId="urn:microsoft.com/office/officeart/2005/8/layout/lProcess2"/>
    <dgm:cxn modelId="{423447CB-86BD-4DCC-9786-8075A6DB3501}" type="presParOf" srcId="{83264DEE-8BE9-4C26-9A96-FC1A8F7F2BE3}" destId="{0AB0AB9D-1A88-479F-BC08-C79BD5410334}" srcOrd="2" destOrd="0" presId="urn:microsoft.com/office/officeart/2005/8/layout/lProcess2"/>
    <dgm:cxn modelId="{68F2006D-C9FB-4883-8270-68077DBC15DE}" type="presParOf" srcId="{0AB0AB9D-1A88-479F-BC08-C79BD5410334}" destId="{DF04AFA3-9F01-4DF2-B493-FF1A8FA851A7}" srcOrd="0" destOrd="0" presId="urn:microsoft.com/office/officeart/2005/8/layout/lProcess2"/>
    <dgm:cxn modelId="{6F24527F-6405-438B-8152-B19C8196C0A6}" type="presParOf" srcId="{DF04AFA3-9F01-4DF2-B493-FF1A8FA851A7}" destId="{E54ABB94-19F7-4DF6-893E-AEE29E2E4C14}" srcOrd="0" destOrd="0" presId="urn:microsoft.com/office/officeart/2005/8/layout/lProcess2"/>
    <dgm:cxn modelId="{4D81A3D6-A859-4673-81BE-94993FC8038D}" type="presParOf" srcId="{CF325FE9-572C-4B9F-BF0E-35C26DEEC751}" destId="{19C425F6-B554-4E80-95AD-B8B5F2D9EDDD}" srcOrd="3" destOrd="0" presId="urn:microsoft.com/office/officeart/2005/8/layout/lProcess2"/>
    <dgm:cxn modelId="{4B033518-619B-4FCA-86FD-4F50C21E9F6B}" type="presParOf" srcId="{CF325FE9-572C-4B9F-BF0E-35C26DEEC751}" destId="{5DE1862C-E894-41B0-B6A6-52042D8AA6B6}" srcOrd="4" destOrd="0" presId="urn:microsoft.com/office/officeart/2005/8/layout/lProcess2"/>
    <dgm:cxn modelId="{41C82B92-344C-45BB-9B1A-7B58F4842A07}" type="presParOf" srcId="{5DE1862C-E894-41B0-B6A6-52042D8AA6B6}" destId="{5095A522-9CDF-4598-ADB7-CEE6207EE91D}" srcOrd="0" destOrd="0" presId="urn:microsoft.com/office/officeart/2005/8/layout/lProcess2"/>
    <dgm:cxn modelId="{58551234-E579-4540-BF44-38422008708A}" type="presParOf" srcId="{5DE1862C-E894-41B0-B6A6-52042D8AA6B6}" destId="{93D6337D-DFC7-4BDE-8291-A90351B76064}" srcOrd="1" destOrd="0" presId="urn:microsoft.com/office/officeart/2005/8/layout/lProcess2"/>
    <dgm:cxn modelId="{C91F6BCA-3955-4631-B9F7-C696DE17C553}" type="presParOf" srcId="{5DE1862C-E894-41B0-B6A6-52042D8AA6B6}" destId="{FA541CEB-707D-47C3-BB3C-C910472E17E0}" srcOrd="2" destOrd="0" presId="urn:microsoft.com/office/officeart/2005/8/layout/lProcess2"/>
    <dgm:cxn modelId="{D21DFD8D-F859-4490-980A-4B7003D4147D}" type="presParOf" srcId="{FA541CEB-707D-47C3-BB3C-C910472E17E0}" destId="{F963DC35-D928-4969-807E-3CD59F99E5D9}" srcOrd="0" destOrd="0" presId="urn:microsoft.com/office/officeart/2005/8/layout/lProcess2"/>
    <dgm:cxn modelId="{6C9D0F18-73C0-48FE-B312-18C8C90DBDFA}" type="presParOf" srcId="{F963DC35-D928-4969-807E-3CD59F99E5D9}" destId="{C715D284-9E45-4EFD-8F04-FF6636FAAC6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D2454-3B76-450C-9A6A-6BB1B79C4280}">
      <dsp:nvSpPr>
        <dsp:cNvPr id="0" name=""/>
        <dsp:cNvSpPr/>
      </dsp:nvSpPr>
      <dsp:spPr>
        <a:xfrm>
          <a:off x="4022" y="0"/>
          <a:ext cx="3618177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22" y="0"/>
        <a:ext cx="3618177" cy="756000"/>
      </dsp:txXfrm>
    </dsp:sp>
    <dsp:sp modelId="{15DBE7EE-643E-4B34-8542-F84B2A9DC37F}">
      <dsp:nvSpPr>
        <dsp:cNvPr id="0" name=""/>
        <dsp:cNvSpPr/>
      </dsp:nvSpPr>
      <dsp:spPr>
        <a:xfrm>
          <a:off x="353821" y="756000"/>
          <a:ext cx="2894541" cy="1638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進階分詞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整合 </a:t>
          </a: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regex</a:t>
          </a:r>
        </a:p>
      </dsp:txBody>
      <dsp:txXfrm>
        <a:off x="401796" y="803975"/>
        <a:ext cx="2798591" cy="1542050"/>
      </dsp:txXfrm>
    </dsp:sp>
    <dsp:sp modelId="{A9BDCCE5-62FF-4D87-BB0F-95AD6A34DFE4}">
      <dsp:nvSpPr>
        <dsp:cNvPr id="0" name=""/>
        <dsp:cNvSpPr/>
      </dsp:nvSpPr>
      <dsp:spPr>
        <a:xfrm>
          <a:off x="3862441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3862441" y="0"/>
        <a:ext cx="3203230" cy="756000"/>
      </dsp:txXfrm>
    </dsp:sp>
    <dsp:sp modelId="{E54ABB94-19F7-4DF6-893E-AEE29E2E4C14}">
      <dsp:nvSpPr>
        <dsp:cNvPr id="0" name=""/>
        <dsp:cNvSpPr/>
      </dsp:nvSpPr>
      <dsp:spPr>
        <a:xfrm>
          <a:off x="4041861" y="756000"/>
          <a:ext cx="2820355" cy="16380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整合</a:t>
          </a: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NLTK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繪圖套件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89836" y="803975"/>
        <a:ext cx="2724405" cy="1542050"/>
      </dsp:txXfrm>
    </dsp:sp>
    <dsp:sp modelId="{5095A522-9CDF-4598-ADB7-CEE6207EE91D}">
      <dsp:nvSpPr>
        <dsp:cNvPr id="0" name=""/>
        <dsp:cNvSpPr/>
      </dsp:nvSpPr>
      <dsp:spPr>
        <a:xfrm>
          <a:off x="7305915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305915" y="0"/>
        <a:ext cx="3203230" cy="756000"/>
      </dsp:txXfrm>
    </dsp:sp>
    <dsp:sp modelId="{C715D284-9E45-4EFD-8F04-FF6636FAAC67}">
      <dsp:nvSpPr>
        <dsp:cNvPr id="0" name=""/>
        <dsp:cNvSpPr/>
      </dsp:nvSpPr>
      <dsp:spPr>
        <a:xfrm>
          <a:off x="7614219" y="756000"/>
          <a:ext cx="2562584" cy="16380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練習文字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7662194" y="803975"/>
        <a:ext cx="2466634" cy="154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10/18/2019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en-US"/>
              <a:pPr/>
              <a:t>10/18/2019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使用目的：上課前老師用來提醒學員關閉不必要的程式，以免影響上課。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使用目的：上課前老師用來提醒學員，下載上課講義、素材。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1200" dirty="0" smtClean="0"/>
              <a:t>  每堂課上課前</a:t>
            </a:r>
            <a:r>
              <a:rPr lang="en-US" altLang="zh-TW" sz="1200" dirty="0" smtClean="0"/>
              <a:t>7</a:t>
            </a:r>
            <a:r>
              <a:rPr lang="zh-TW" altLang="en-US" sz="1200" dirty="0" smtClean="0"/>
              <a:t>天，官網即開放下載。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使用目的：上課前老師用來告知學員會用到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的功能在那裡。</a:t>
            </a: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zh-TW" altLang="en-US" sz="1200" dirty="0" smtClean="0"/>
              <a:t>　　　　　學員上課前，技服都會跟學員說明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的使用方式，如果有學員忘記，老師可以用這一頁做提醒。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736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62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9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060078" y="1929979"/>
            <a:ext cx="3600000" cy="1260000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5040000" cy="1260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4800" b="1" cap="none" spc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doni MT" panose="02070603080606020203" pitchFamily="18" charset="0"/>
                <a:ea typeface="標楷體" panose="03000509000000000000" pitchFamily="65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0" y="116632"/>
            <a:ext cx="246491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 defTabSz="1218987" rtl="0" eaLnBrk="1" latinLnBrk="0" hangingPunct="1">
              <a:spcBef>
                <a:spcPct val="0"/>
              </a:spcBef>
              <a:buNone/>
            </a:pP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5" name="群組 8"/>
          <p:cNvGrpSpPr/>
          <p:nvPr userDrawn="1"/>
        </p:nvGrpSpPr>
        <p:grpSpPr>
          <a:xfrm>
            <a:off x="380861" y="1238235"/>
            <a:ext cx="11522287" cy="486047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6059090" y="2449639"/>
              <a:ext cx="1177552" cy="276999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 smtClean="0">
                  <a:latin typeface="Arial" pitchFamily="34" charset="0"/>
                  <a:ea typeface="微軟正黑體" pitchFamily="34" charset="-120"/>
                </a:rPr>
                <a:t>課程檔案下載</a:t>
              </a:r>
              <a:endParaRPr lang="zh-TW" altLang="en-US" dirty="0">
                <a:latin typeface="Arial" pitchFamily="34" charset="0"/>
                <a:ea typeface="微軟正黑體" pitchFamily="34" charset="-12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0" algn="ctr" defTabSz="1218987" rtl="0" eaLnBrk="1" latinLnBrk="0" hangingPunct="1">
              <a:spcBef>
                <a:spcPct val="0"/>
              </a:spcBef>
              <a:buNone/>
            </a:pPr>
            <a:r>
              <a:rPr lang="en-US" altLang="zh-TW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5736" y="1142984"/>
            <a:ext cx="8915144" cy="5017392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7634261" y="1709346"/>
            <a:ext cx="3625309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zh-TW" sz="1900" b="1" dirty="0" smtClean="0">
                <a:solidFill>
                  <a:srgbClr val="E28A42"/>
                </a:solidFill>
              </a:rPr>
              <a:t>查看選項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zh-TW" sz="1900" b="1" dirty="0" smtClean="0">
                <a:solidFill>
                  <a:srgbClr val="E28A42"/>
                </a:solidFill>
              </a:rPr>
              <a:t>共同註記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筆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6263667" y="1741595"/>
            <a:ext cx="1047484" cy="25366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4994924" y="2344457"/>
            <a:ext cx="504134" cy="476255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718792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7311152" y="5286788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6595149" y="4127921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5649918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777614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4</a:t>
            </a:r>
            <a:endParaRPr lang="zh-TW" altLang="en-US" sz="19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7330823" y="169162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5</a:t>
            </a:r>
            <a:endParaRPr lang="zh-TW" altLang="en-US" sz="19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4896234" y="5064321"/>
            <a:ext cx="823588" cy="285752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6930248" y="4111815"/>
            <a:ext cx="4189938" cy="87714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共享螢幕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5246990" y="1868427"/>
            <a:ext cx="1016677" cy="476029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5505278" y="5152825"/>
            <a:ext cx="350151" cy="744649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6205487" y="5112342"/>
            <a:ext cx="1175764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6454118" y="5700224"/>
            <a:ext cx="678499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574646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5950215" y="6177940"/>
            <a:ext cx="1576671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與會者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舉手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7633840" y="5278302"/>
            <a:ext cx="733492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聊天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2106009" y="6177940"/>
            <a:ext cx="1220805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解除靜音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714023" y="5688832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441" y="1428736"/>
            <a:ext cx="10969943" cy="2921313"/>
          </a:xfrm>
        </p:spPr>
        <p:txBody>
          <a:bodyPr/>
          <a:lstStyle>
            <a:lvl1pPr marL="482516" indent="-482516">
              <a:lnSpc>
                <a:spcPct val="150000"/>
              </a:lnSpc>
              <a:spcBef>
                <a:spcPts val="667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926938" indent="-406329">
              <a:lnSpc>
                <a:spcPct val="150000"/>
              </a:lnSpc>
              <a:spcBef>
                <a:spcPts val="667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667"/>
              </a:spcBef>
              <a:defRPr lang="zh-TW" altLang="en-US" sz="2100" dirty="0" smtClean="0"/>
            </a:lvl3pPr>
            <a:lvl4pPr>
              <a:lnSpc>
                <a:spcPct val="150000"/>
              </a:lnSpc>
              <a:spcBef>
                <a:spcPts val="667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667"/>
              </a:spcBef>
              <a:defRPr lang="zh-TW" altLang="en-US" dirty="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A453A0C-5C92-410A-9B60-27502A4EDF39}" type="datetime1">
              <a:rPr lang="zh-TW" altLang="en-US" smtClean="0"/>
              <a:pPr/>
              <a:t>2019/10/18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5026" y="0"/>
            <a:ext cx="743806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0876" y="0"/>
            <a:ext cx="743806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09441" y="380979"/>
            <a:ext cx="10969943" cy="943848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43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798267" y="0"/>
            <a:ext cx="7390557" cy="7461448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476672"/>
            <a:ext cx="8640000" cy="936000"/>
          </a:xfrm>
        </p:spPr>
        <p:txBody>
          <a:bodyPr/>
          <a:lstStyle>
            <a:lvl1pPr algn="ctr">
              <a:defRPr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484784"/>
            <a:ext cx="10800000" cy="1537344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語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64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tx1"/>
              </a:gs>
              <a:gs pos="87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u"/>
              <a:defRPr sz="2000" b="0" cap="none" spc="0" baseline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89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_語法_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693812" y="5127575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693812" y="5661248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n"/>
              <a:defRPr sz="2000" b="0" cap="none" spc="0" baseline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69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620688"/>
            <a:ext cx="8640000" cy="864000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996" y="2998113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09836" y="2348880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1"/>
          </p:nvPr>
        </p:nvSpPr>
        <p:spPr>
          <a:xfrm>
            <a:off x="837828" y="5055567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n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2"/>
          </p:nvPr>
        </p:nvSpPr>
        <p:spPr>
          <a:xfrm>
            <a:off x="908668" y="4406334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771159" y="1809738"/>
            <a:ext cx="8760779" cy="4095779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771159" y="1142984"/>
            <a:ext cx="8760779" cy="739189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3720747" y="1204804"/>
            <a:ext cx="4861603" cy="615553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lvl="0" algn="ctr"/>
            <a:r>
              <a:rPr lang="zh-TW" altLang="en-US" sz="3200" b="1" kern="0" dirty="0" smtClean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2247289" y="3465157"/>
            <a:ext cx="5632269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2247288" y="2070091"/>
            <a:ext cx="6555598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2247289" y="5188515"/>
            <a:ext cx="5032546" cy="4514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先倒好水、上個洗手間，準備上課囉</a:t>
            </a:r>
            <a:r>
              <a:rPr lang="en-US" altLang="zh-TW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^^</a:t>
            </a:r>
            <a:endParaRPr lang="zh-TW" altLang="en-US" sz="2100" b="1" kern="0" dirty="0" smtClean="0">
              <a:solidFill>
                <a:srgbClr val="000000">
                  <a:lumMod val="65000"/>
                  <a:lumOff val="35000"/>
                </a:srgbClr>
              </a:solidFill>
              <a:latin typeface="微軟正黑體"/>
            </a:endParaRP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2247288" y="4162691"/>
            <a:ext cx="7903747" cy="7694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938563" y="2162445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938563" y="355751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938563" y="441919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938563" y="528086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2342514" y="3334893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2342514" y="4032427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2342514" y="5058255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2398059" y="2637360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2257638" y="2767624"/>
            <a:ext cx="7248096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考量頻寬，請預設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關閉麥克風、攝影機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948914" y="285997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948" y="381000"/>
            <a:ext cx="9215904" cy="93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7828" y="1484784"/>
            <a:ext cx="10945216" cy="19451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1" r:id="rId5"/>
    <p:sldLayoutId id="2147483660" r:id="rId6"/>
    <p:sldLayoutId id="2147483651" r:id="rId7"/>
    <p:sldLayoutId id="2147483653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4000" b="1" kern="1200" cap="none" spc="50" baseline="0">
          <a:ln w="9525" cmpd="sng">
            <a:solidFill>
              <a:schemeClr val="accent1"/>
            </a:solidFill>
            <a:prstDash val="solid"/>
          </a:ln>
          <a:solidFill>
            <a:srgbClr val="70AD47">
              <a:tint val="1000"/>
            </a:srgbClr>
          </a:solidFill>
          <a:effectLst>
            <a:glow rad="38100">
              <a:schemeClr val="accent1">
                <a:alpha val="4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>
            <a:lumMod val="60000"/>
            <a:lumOff val="40000"/>
          </a:schemeClr>
        </a:buClr>
        <a:buSzPct val="65000"/>
        <a:buFont typeface="Wingdings" panose="05000000000000000000" pitchFamily="2" charset="2"/>
        <a:buChar char="n"/>
        <a:defRPr lang="zh-TW" sz="2800" b="1" kern="1200" cap="none" spc="0" baseline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1pPr>
      <a:lvl2pPr marL="541338" indent="-25200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50000"/>
            <a:lumOff val="50000"/>
          </a:schemeClr>
        </a:buClr>
        <a:buSzPct val="65000"/>
        <a:buFont typeface="Wingdings" panose="05000000000000000000" pitchFamily="2" charset="2"/>
        <a:buChar char="u"/>
        <a:defRPr lang="zh-TW" sz="24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3">
            <a:lumMod val="60000"/>
            <a:lumOff val="40000"/>
          </a:schemeClr>
        </a:buClr>
        <a:buSzPct val="65000"/>
        <a:buFont typeface="Wingdings" panose="05000000000000000000" pitchFamily="2" charset="2"/>
        <a:buChar char="l"/>
        <a:defRPr lang="zh-TW" sz="2000" b="1" kern="1200" cap="none" spc="0" baseline="0">
          <a:ln w="12700">
            <a:solidFill>
              <a:schemeClr val="accent3">
                <a:lumMod val="50000"/>
              </a:schemeClr>
            </a:solidFill>
            <a:prstDash val="solid"/>
          </a:ln>
          <a:solidFill>
            <a:schemeClr val="accent3">
              <a:lumMod val="60000"/>
              <a:lumOff val="40000"/>
              <a:alpha val="90000"/>
            </a:schemeClr>
          </a:solidFill>
          <a:effectLst>
            <a:innerShdw blurRad="177800">
              <a:schemeClr val="accent3">
                <a:lumMod val="50000"/>
              </a:schemeClr>
            </a:inn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</a:t>
            </a:r>
            <a:r>
              <a:rPr lang="en-US" altLang="zh-TW" smtClean="0"/>
              <a:t>49</a:t>
            </a:r>
            <a:r>
              <a:rPr lang="zh-TW" altLang="en-US" smtClean="0"/>
              <a:t>節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6696744" cy="12600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Natural Language Processing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fundamentals in </a:t>
            </a:r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python</a:t>
            </a:r>
          </a:p>
          <a:p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Advanced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tokenization with </a:t>
            </a:r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regex</a:t>
            </a:r>
            <a:endParaRPr lang="en-US" altLang="zh-TW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2554543979"/>
              </p:ext>
            </p:extLst>
          </p:nvPr>
        </p:nvGraphicFramePr>
        <p:xfrm>
          <a:off x="837828" y="3789320"/>
          <a:ext cx="1051316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整合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繪圖套件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4" y="1052632"/>
            <a:ext cx="11332636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整合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繪圖套件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5" y="1128410"/>
            <a:ext cx="11043754" cy="57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4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整合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繪圖套件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" y="1058190"/>
            <a:ext cx="11123754" cy="57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1.Choosing a </a:t>
            </a:r>
            <a:r>
              <a:rPr lang="en-US" altLang="zh-TW" sz="2000" dirty="0" err="1">
                <a:effectLst/>
              </a:rPr>
              <a:t>tokenizer.ipynb</a:t>
            </a:r>
            <a:endParaRPr lang="en-US" altLang="zh-TW" sz="11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3" y="1340768"/>
            <a:ext cx="10895238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 smtClean="0">
                <a:effectLst/>
              </a:rPr>
              <a:t/>
            </a:r>
            <a:br>
              <a:rPr lang="en-US" altLang="zh-TW" dirty="0" smtClean="0">
                <a:effectLst/>
              </a:rPr>
            </a:br>
            <a:r>
              <a:rPr lang="en-US" altLang="zh-TW" sz="2000" dirty="0" smtClean="0">
                <a:effectLst/>
              </a:rPr>
              <a:t>2. </a:t>
            </a:r>
            <a:r>
              <a:rPr lang="en-US" altLang="zh-TW" sz="2000" dirty="0">
                <a:effectLst/>
              </a:rPr>
              <a:t>Regex with NLTK </a:t>
            </a:r>
            <a:r>
              <a:rPr lang="en-US" altLang="zh-TW" sz="2000" dirty="0" err="1">
                <a:effectLst/>
              </a:rPr>
              <a:t>tokenization.ipynb</a:t>
            </a:r>
            <a:endParaRPr lang="en-US" altLang="zh-TW" sz="20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96" y="1196752"/>
            <a:ext cx="10980952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 smtClean="0">
                <a:effectLst/>
              </a:rPr>
              <a:t/>
            </a:r>
            <a:br>
              <a:rPr lang="en-US" altLang="zh-TW" dirty="0" smtClean="0">
                <a:effectLst/>
              </a:rPr>
            </a:br>
            <a:r>
              <a:rPr lang="en-US" altLang="zh-TW" sz="2000" dirty="0" smtClean="0">
                <a:effectLst/>
              </a:rPr>
              <a:t>3. </a:t>
            </a:r>
            <a:r>
              <a:rPr lang="en-US" altLang="zh-TW" sz="2000" dirty="0">
                <a:effectLst/>
              </a:rPr>
              <a:t>Non-</a:t>
            </a:r>
            <a:r>
              <a:rPr lang="en-US" altLang="zh-TW" sz="2000" dirty="0" err="1">
                <a:effectLst/>
              </a:rPr>
              <a:t>ascii</a:t>
            </a:r>
            <a:r>
              <a:rPr lang="en-US" altLang="zh-TW" sz="2000" dirty="0">
                <a:effectLst/>
              </a:rPr>
              <a:t> </a:t>
            </a:r>
            <a:r>
              <a:rPr lang="en-US" altLang="zh-TW" sz="2000" dirty="0" err="1">
                <a:effectLst/>
              </a:rPr>
              <a:t>tokenization.ipynb</a:t>
            </a:r>
            <a:endParaRPr lang="en-US" altLang="zh-TW" sz="2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96" y="1268760"/>
            <a:ext cx="10980952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 smtClean="0">
                <a:effectLst/>
              </a:rPr>
              <a:t/>
            </a:r>
            <a:br>
              <a:rPr lang="en-US" altLang="zh-TW" dirty="0" smtClean="0">
                <a:effectLst/>
              </a:rPr>
            </a:br>
            <a:r>
              <a:rPr lang="en-US" altLang="zh-TW" sz="2000" dirty="0" smtClean="0">
                <a:effectLst/>
              </a:rPr>
              <a:t>4. </a:t>
            </a:r>
            <a:r>
              <a:rPr lang="en-US" altLang="zh-TW" sz="2000" dirty="0">
                <a:effectLst/>
              </a:rPr>
              <a:t>Charting </a:t>
            </a:r>
            <a:r>
              <a:rPr lang="en-US" altLang="zh-TW" sz="2000" dirty="0" err="1">
                <a:effectLst/>
              </a:rPr>
              <a:t>practice.ipynb</a:t>
            </a:r>
            <a:endParaRPr lang="en-US" altLang="zh-TW" sz="2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99" y="1196752"/>
            <a:ext cx="10195945" cy="55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68" y="1428751"/>
            <a:ext cx="10930090" cy="498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391BB4-8484-43A8-9B3D-A7F247DDDDDC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文字方塊 7"/>
          <p:cNvSpPr txBox="1"/>
          <p:nvPr/>
        </p:nvSpPr>
        <p:spPr>
          <a:xfrm>
            <a:off x="1989956" y="692696"/>
            <a:ext cx="5567169" cy="40008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TW" b="1" dirty="0" smtClean="0">
                <a:hlinkClick r:id="rId3"/>
              </a:rPr>
              <a:t>http://www.pcschoolonline.com.tw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038570" y="3332989"/>
            <a:ext cx="1535771" cy="3840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45883" y="5152531"/>
            <a:ext cx="831574" cy="3418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54628" y="1508787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12" name="橢圓 11"/>
          <p:cNvSpPr/>
          <p:nvPr/>
        </p:nvSpPr>
        <p:spPr>
          <a:xfrm>
            <a:off x="4558642" y="333298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3" name="橢圓 12"/>
          <p:cNvSpPr/>
          <p:nvPr/>
        </p:nvSpPr>
        <p:spPr>
          <a:xfrm>
            <a:off x="9165954" y="5144696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4" name="向下箭號 13"/>
          <p:cNvSpPr/>
          <p:nvPr/>
        </p:nvSpPr>
        <p:spPr>
          <a:xfrm>
            <a:off x="9645882" y="4005064"/>
            <a:ext cx="857033" cy="1047757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zh-TW" altLang="en-US" dirty="0" smtClean="0"/>
              <a:t>問卷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>
                <a:latin typeface="Arial" pitchFamily="34" charset="0"/>
                <a:cs typeface="Arial" pitchFamily="34" charset="0"/>
              </a:rPr>
              <a:t>進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階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分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詞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b="0" dirty="0" smtClean="0"/>
              <a:t>使用</a:t>
            </a:r>
            <a:r>
              <a:rPr lang="en-US" altLang="zh-TW" b="0" dirty="0" smtClean="0"/>
              <a:t>regex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0" y="1154045"/>
            <a:ext cx="11055843" cy="57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>
                <a:latin typeface="Arial" pitchFamily="34" charset="0"/>
                <a:cs typeface="Arial" pitchFamily="34" charset="0"/>
              </a:rPr>
              <a:t>進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階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分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詞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b="0" dirty="0" smtClean="0"/>
              <a:t>使用</a:t>
            </a:r>
            <a:r>
              <a:rPr lang="en-US" altLang="zh-TW" b="0" dirty="0" smtClean="0"/>
              <a:t>regex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73" y="1196428"/>
            <a:ext cx="10911198" cy="56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>
                <a:latin typeface="Arial" pitchFamily="34" charset="0"/>
                <a:cs typeface="Arial" pitchFamily="34" charset="0"/>
              </a:rPr>
              <a:t>進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階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分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詞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b="0" dirty="0" smtClean="0"/>
              <a:t>使用</a:t>
            </a:r>
            <a:r>
              <a:rPr lang="en-US" altLang="zh-TW" b="0" dirty="0" smtClean="0"/>
              <a:t>regex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0" y="1045127"/>
            <a:ext cx="11214523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整合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繪圖套件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6" y="1033362"/>
            <a:ext cx="11280491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整合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繪圖套件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1" y="1059488"/>
            <a:ext cx="11247901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Python">
      <a:majorFont>
        <a:latin typeface="Arial Black"/>
        <a:ea typeface="微軟正黑體"/>
        <a:cs typeface=""/>
      </a:majorFont>
      <a:minorFont>
        <a:latin typeface="Century Gothic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ython.potx" id="{CEB55030-C286-4400-AD11-E75A8E7A1242}" vid="{7EAD1C6B-4F62-4AC5-A7D5-85D638FC2B7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Python</Template>
  <TotalTime>0</TotalTime>
  <Words>268</Words>
  <Application>Microsoft Office PowerPoint</Application>
  <PresentationFormat>Custom</PresentationFormat>
  <Paragraphs>58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Levenim MT</vt:lpstr>
      <vt:lpstr>微軟正黑體</vt:lpstr>
      <vt:lpstr>新細明體</vt:lpstr>
      <vt:lpstr>標楷體</vt:lpstr>
      <vt:lpstr>Arial</vt:lpstr>
      <vt:lpstr>Arial Black</vt:lpstr>
      <vt:lpstr>Bodoni MT</vt:lpstr>
      <vt:lpstr>Century Gothic</vt:lpstr>
      <vt:lpstr>Corbel</vt:lpstr>
      <vt:lpstr>Courier New</vt:lpstr>
      <vt:lpstr>Lucida Bright</vt:lpstr>
      <vt:lpstr>Wingdings</vt:lpstr>
      <vt:lpstr>Digital Blue Tunnel 16x9</vt:lpstr>
      <vt:lpstr>第49節</vt:lpstr>
      <vt:lpstr>PowerPoint Presentation</vt:lpstr>
      <vt:lpstr>PowerPoint Presentation</vt:lpstr>
      <vt:lpstr>PowerPoint Presentation</vt:lpstr>
      <vt:lpstr>進階分詞 使用regex</vt:lpstr>
      <vt:lpstr>進階分詞 使用regex</vt:lpstr>
      <vt:lpstr>進階分詞 使用regex</vt:lpstr>
      <vt:lpstr>整合NLTK 繪圖套件</vt:lpstr>
      <vt:lpstr>整合NLTK 繪圖套件</vt:lpstr>
      <vt:lpstr>整合NLTK 繪圖套件</vt:lpstr>
      <vt:lpstr>整合NLTK 繪圖套件</vt:lpstr>
      <vt:lpstr>整合NLTK 繪圖套件</vt:lpstr>
      <vt:lpstr>練習時間 1.Choosing a tokenizer.ipynb</vt:lpstr>
      <vt:lpstr>練習時間 2. Regex with NLTK tokenization.ipynb</vt:lpstr>
      <vt:lpstr>練習時間 3. Non-ascii tokenization.ipynb</vt:lpstr>
      <vt:lpstr>練習時間 4. Charting practice.ipynb</vt:lpstr>
      <vt:lpstr>問卷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2015-10-11T06:24:34Z</dcterms:created>
  <dcterms:modified xsi:type="dcterms:W3CDTF">2019-10-18T08:45:52Z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